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65" r:id="rId4"/>
    <p:sldId id="261" r:id="rId5"/>
    <p:sldId id="266" r:id="rId6"/>
    <p:sldId id="257" r:id="rId7"/>
    <p:sldId id="258" r:id="rId8"/>
    <p:sldId id="269" r:id="rId9"/>
    <p:sldId id="270" r:id="rId10"/>
    <p:sldId id="264" r:id="rId11"/>
    <p:sldId id="259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90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49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13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93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1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0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95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93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29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54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42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0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743F72-D330-4FA5-A58D-F9CD322D5C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4000"/>
          </a:blip>
          <a:srcRect t="53004" b="13768"/>
          <a:stretch/>
        </p:blipFill>
        <p:spPr>
          <a:xfrm>
            <a:off x="20" y="808139"/>
            <a:ext cx="12191979" cy="25420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9A31B0-EAEE-49E0-B84F-114146757099}"/>
              </a:ext>
            </a:extLst>
          </p:cNvPr>
          <p:cNvSpPr txBox="1"/>
          <p:nvPr/>
        </p:nvSpPr>
        <p:spPr>
          <a:xfrm>
            <a:off x="1752600" y="3780308"/>
            <a:ext cx="96107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chemeClr val="bg1"/>
                </a:solidFill>
                <a:latin typeface="Sassoon Primary" pitchFamily="50" charset="0"/>
              </a:rPr>
              <a:t>Guess the movie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FE1BFE-F67E-4602-9CA8-72E5E812BE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2725" y="212827"/>
            <a:ext cx="875190" cy="906539"/>
          </a:xfrm>
          <a:prstGeom prst="rect">
            <a:avLst/>
          </a:prstGeom>
          <a:noFill/>
          <a:ln w="25400">
            <a:solidFill>
              <a:srgbClr val="F3F06C"/>
            </a:solidFill>
          </a:ln>
        </p:spPr>
      </p:pic>
    </p:spTree>
    <p:extLst>
      <p:ext uri="{BB962C8B-B14F-4D97-AF65-F5344CB8AC3E}">
        <p14:creationId xmlns:p14="http://schemas.microsoft.com/office/powerpoint/2010/main" val="1264449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Quiz: Guess the Disney Movie From These Emojis - LaughingPlace.com">
            <a:extLst>
              <a:ext uri="{FF2B5EF4-FFF2-40B4-BE49-F238E27FC236}">
                <a16:creationId xmlns:a16="http://schemas.microsoft.com/office/drawing/2014/main" id="{8F1839C1-7B9B-4622-BF7E-C2F9F9D88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8252"/>
            <a:ext cx="9896475" cy="370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81CB-62B0-4480-9F87-C948AA737B3F}"/>
              </a:ext>
            </a:extLst>
          </p:cNvPr>
          <p:cNvSpPr txBox="1"/>
          <p:nvPr/>
        </p:nvSpPr>
        <p:spPr>
          <a:xfrm>
            <a:off x="3438525" y="5053013"/>
            <a:ext cx="5657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Inside Out</a:t>
            </a:r>
          </a:p>
        </p:txBody>
      </p:sp>
      <p:pic>
        <p:nvPicPr>
          <p:cNvPr id="5122" name="Picture 2" descr="Quiz: Guess the Disney Movie From These Emojis - LaughingPlace.com">
            <a:extLst>
              <a:ext uri="{FF2B5EF4-FFF2-40B4-BE49-F238E27FC236}">
                <a16:creationId xmlns:a16="http://schemas.microsoft.com/office/drawing/2014/main" id="{8F1839C1-7B9B-4622-BF7E-C2F9F9D88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8252"/>
            <a:ext cx="9896475" cy="370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991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n You Name The Disney Movie From The Emojis?">
            <a:extLst>
              <a:ext uri="{FF2B5EF4-FFF2-40B4-BE49-F238E27FC236}">
                <a16:creationId xmlns:a16="http://schemas.microsoft.com/office/drawing/2014/main" id="{ADE5F3C8-FA1C-4DBB-832B-E8DE67AC16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5" b="29474"/>
          <a:stretch/>
        </p:blipFill>
        <p:spPr bwMode="auto">
          <a:xfrm>
            <a:off x="1278730" y="700088"/>
            <a:ext cx="9991809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59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81CB-62B0-4480-9F87-C948AA737B3F}"/>
              </a:ext>
            </a:extLst>
          </p:cNvPr>
          <p:cNvSpPr txBox="1"/>
          <p:nvPr/>
        </p:nvSpPr>
        <p:spPr>
          <a:xfrm>
            <a:off x="1083510" y="3871913"/>
            <a:ext cx="103822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Snow White and the 7 Dwarves</a:t>
            </a:r>
          </a:p>
        </p:txBody>
      </p:sp>
      <p:pic>
        <p:nvPicPr>
          <p:cNvPr id="2050" name="Picture 2" descr="Can You Name The Disney Movie From The Emojis?">
            <a:extLst>
              <a:ext uri="{FF2B5EF4-FFF2-40B4-BE49-F238E27FC236}">
                <a16:creationId xmlns:a16="http://schemas.microsoft.com/office/drawing/2014/main" id="{ADE5F3C8-FA1C-4DBB-832B-E8DE67AC16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5" b="29474"/>
          <a:stretch/>
        </p:blipFill>
        <p:spPr bwMode="auto">
          <a:xfrm>
            <a:off x="1278730" y="700088"/>
            <a:ext cx="9991809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29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sney Movies Emoji Challenge - Free Printable - The Life Of Spicers">
            <a:extLst>
              <a:ext uri="{FF2B5EF4-FFF2-40B4-BE49-F238E27FC236}">
                <a16:creationId xmlns:a16="http://schemas.microsoft.com/office/drawing/2014/main" id="{50053639-0F61-4289-A15F-1C4A70CCC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057275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36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81CB-62B0-4480-9F87-C948AA737B3F}"/>
              </a:ext>
            </a:extLst>
          </p:cNvPr>
          <p:cNvSpPr txBox="1"/>
          <p:nvPr/>
        </p:nvSpPr>
        <p:spPr>
          <a:xfrm>
            <a:off x="2428874" y="4586288"/>
            <a:ext cx="80105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The Lion King</a:t>
            </a:r>
          </a:p>
        </p:txBody>
      </p:sp>
      <p:pic>
        <p:nvPicPr>
          <p:cNvPr id="4098" name="Picture 2" descr="Disney Movies Emoji Challenge - Free Printable - The Life Of Spicers">
            <a:extLst>
              <a:ext uri="{FF2B5EF4-FFF2-40B4-BE49-F238E27FC236}">
                <a16:creationId xmlns:a16="http://schemas.microsoft.com/office/drawing/2014/main" id="{50053639-0F61-4289-A15F-1C4A70CCC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057275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88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uess the movie emoji quiz diva answers 100% score-quizdiva quiz - All Quiz  Answer">
            <a:extLst>
              <a:ext uri="{FF2B5EF4-FFF2-40B4-BE49-F238E27FC236}">
                <a16:creationId xmlns:a16="http://schemas.microsoft.com/office/drawing/2014/main" id="{A443CADE-40C4-4301-93B9-7D19BF96D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36" b="34364"/>
          <a:stretch/>
        </p:blipFill>
        <p:spPr bwMode="auto">
          <a:xfrm>
            <a:off x="2075257" y="1439526"/>
            <a:ext cx="8512964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54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EE81CB-62B0-4480-9F87-C948AA737B3F}"/>
              </a:ext>
            </a:extLst>
          </p:cNvPr>
          <p:cNvSpPr txBox="1"/>
          <p:nvPr/>
        </p:nvSpPr>
        <p:spPr>
          <a:xfrm>
            <a:off x="3333750" y="4695199"/>
            <a:ext cx="5657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Frozen</a:t>
            </a:r>
          </a:p>
        </p:txBody>
      </p:sp>
      <p:pic>
        <p:nvPicPr>
          <p:cNvPr id="3074" name="Picture 2" descr="guess the movie emoji quiz diva answers 100% score-quizdiva quiz - All Quiz  Answer">
            <a:extLst>
              <a:ext uri="{FF2B5EF4-FFF2-40B4-BE49-F238E27FC236}">
                <a16:creationId xmlns:a16="http://schemas.microsoft.com/office/drawing/2014/main" id="{A443CADE-40C4-4301-93B9-7D19BF96D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36" b="34364"/>
          <a:stretch/>
        </p:blipFill>
        <p:spPr bwMode="auto">
          <a:xfrm>
            <a:off x="2075257" y="1439526"/>
            <a:ext cx="8512964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14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iz: Guess the Disney Movie From These Emojis - LaughingPlace.com">
            <a:extLst>
              <a:ext uri="{FF2B5EF4-FFF2-40B4-BE49-F238E27FC236}">
                <a16:creationId xmlns:a16="http://schemas.microsoft.com/office/drawing/2014/main" id="{F8FF1388-4571-49CA-B5D5-DFC64C276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85888"/>
            <a:ext cx="97536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72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iz: Guess the Disney Movie From These Emojis - LaughingPlace.com">
            <a:extLst>
              <a:ext uri="{FF2B5EF4-FFF2-40B4-BE49-F238E27FC236}">
                <a16:creationId xmlns:a16="http://schemas.microsoft.com/office/drawing/2014/main" id="{F8FF1388-4571-49CA-B5D5-DFC64C276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85888"/>
            <a:ext cx="97536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EE81CB-62B0-4480-9F87-C948AA737B3F}"/>
              </a:ext>
            </a:extLst>
          </p:cNvPr>
          <p:cNvSpPr txBox="1"/>
          <p:nvPr/>
        </p:nvSpPr>
        <p:spPr>
          <a:xfrm>
            <a:off x="3438525" y="5053013"/>
            <a:ext cx="5657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Moana</a:t>
            </a:r>
          </a:p>
        </p:txBody>
      </p:sp>
    </p:spTree>
    <p:extLst>
      <p:ext uri="{BB962C8B-B14F-4D97-AF65-F5344CB8AC3E}">
        <p14:creationId xmlns:p14="http://schemas.microsoft.com/office/powerpoint/2010/main" val="376453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>
            <a:extLst>
              <a:ext uri="{FF2B5EF4-FFF2-40B4-BE49-F238E27FC236}">
                <a16:creationId xmlns:a16="http://schemas.microsoft.com/office/drawing/2014/main" id="{138200BC-0637-443F-B7EC-5678F6C98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99" y="842962"/>
            <a:ext cx="7580447" cy="258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208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>
            <a:extLst>
              <a:ext uri="{FF2B5EF4-FFF2-40B4-BE49-F238E27FC236}">
                <a16:creationId xmlns:a16="http://schemas.microsoft.com/office/drawing/2014/main" id="{138200BC-0637-443F-B7EC-5678F6C98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99" y="842962"/>
            <a:ext cx="7580447" cy="258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5C4D10-1C97-49F5-94D2-DB3BA58ED1F1}"/>
              </a:ext>
            </a:extLst>
          </p:cNvPr>
          <p:cNvSpPr txBox="1"/>
          <p:nvPr/>
        </p:nvSpPr>
        <p:spPr>
          <a:xfrm>
            <a:off x="3419475" y="4357688"/>
            <a:ext cx="5657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>
                <a:latin typeface="Sassoon Primary" pitchFamily="50" charset="0"/>
              </a:rPr>
              <a:t>Aladdin</a:t>
            </a:r>
          </a:p>
        </p:txBody>
      </p:sp>
    </p:spTree>
    <p:extLst>
      <p:ext uri="{BB962C8B-B14F-4D97-AF65-F5344CB8AC3E}">
        <p14:creationId xmlns:p14="http://schemas.microsoft.com/office/powerpoint/2010/main" val="197901820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</Words>
  <Application>Microsoft Office PowerPoint</Application>
  <PresentationFormat>Widescreen</PresentationFormat>
  <Paragraphs>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Gill Sans Nova</vt:lpstr>
      <vt:lpstr>Sassoon Primary</vt:lpstr>
      <vt:lpstr>GradientVTI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carabrown479@gmail.com</dc:creator>
  <cp:lastModifiedBy>Naomi Lloyd</cp:lastModifiedBy>
  <cp:revision>3</cp:revision>
  <dcterms:created xsi:type="dcterms:W3CDTF">2020-11-25T20:27:58Z</dcterms:created>
  <dcterms:modified xsi:type="dcterms:W3CDTF">2020-11-27T11:07:21Z</dcterms:modified>
</cp:coreProperties>
</file>