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56" r:id="rId4"/>
    <p:sldId id="257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2" autoAdjust="0"/>
    <p:restoredTop sz="94660"/>
  </p:normalViewPr>
  <p:slideViewPr>
    <p:cSldViewPr snapToGrid="0">
      <p:cViewPr>
        <p:scale>
          <a:sx n="60" d="100"/>
          <a:sy n="60" d="100"/>
        </p:scale>
        <p:origin x="1325" y="6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8A358-36D8-4283-9E23-0635C94AD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F7D77A-54EF-40F4-ADB2-9B89489AF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581B1-8C72-4226-9BE5-FAF31DA63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45481-13E6-41B1-9FF0-AB8D4F291B1E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B910F-2B54-478E-AA82-224B66BC5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8E0F7-A6C1-424B-B99C-761D2065D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8375-E651-464F-9D5B-5141BB81F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619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7C136-02D4-4251-836E-088CA5E9C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CC2DDF-70F6-4A91-A21C-BDCF444FD4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60158-9919-4AD9-8A56-0454D80D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45481-13E6-41B1-9FF0-AB8D4F291B1E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2A87B-ECE4-4914-8118-5D79BBD8F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7DD51-3489-4164-9476-E51A94F84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8375-E651-464F-9D5B-5141BB81F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428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E187F0-08A1-4DC7-B6EF-57EA08F6F1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671ABE-BDE2-4591-A5C5-ED9E5986A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4A889-5E31-488F-BA08-83B1264E3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45481-13E6-41B1-9FF0-AB8D4F291B1E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12707-927C-4E76-9DFF-A16702FBA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F09B5-4C66-44D5-973C-E7248FE31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8375-E651-464F-9D5B-5141BB81F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16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2D558-D0BE-4ED2-89D4-7A8BCBDB7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0A27A-5954-4BF9-B5C0-0E577C1F6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87C2C-0A90-47C2-99DA-06568561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45481-13E6-41B1-9FF0-AB8D4F291B1E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61BFA-F74C-4443-9704-23812293C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2F8F2-821C-46B8-B50B-4F9B22D4B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8375-E651-464F-9D5B-5141BB81F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156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DC70C-A0DC-4896-98CA-B555B4713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A7889-4D71-4C8C-9223-370DCB5F2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CEA6E-4DA5-432E-9E83-8AD60660C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45481-13E6-41B1-9FF0-AB8D4F291B1E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02BD5-C0A8-4CFA-B3D9-83C2AE93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61F3C-7057-45CC-8C72-E22F52452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8375-E651-464F-9D5B-5141BB81F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011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11427-D902-4FA2-A571-779ECA4D8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A8103-D66D-4F21-8DD0-3781F8CCF8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2EDB2-6BCD-4C03-A0A0-8C2A862061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76FFCD-BAAF-4AEE-B324-58A699982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45481-13E6-41B1-9FF0-AB8D4F291B1E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A1187-11B6-483F-BCC0-A9B76466F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9B7A5-B5E1-43E4-96CB-315E7E751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8375-E651-464F-9D5B-5141BB81F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580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220AB-DD12-437E-9B73-B546B6E84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28B01-2FAB-43B6-99D9-4211D27EF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24F944-0285-4AE0-86A9-059147503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B8436B-EAEC-48E7-A716-AD566C4CA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E13AC8-E3D5-452F-83E5-E1AAC809B2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6972F7-839B-4436-B82C-D1F561B34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45481-13E6-41B1-9FF0-AB8D4F291B1E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990655-7C47-46B2-A938-180007591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5244C-77AB-428E-BBFD-DBD2CEB6C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8375-E651-464F-9D5B-5141BB81F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475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87EBB-41E3-44CA-A56A-2B630C897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A6CEAD-3854-4081-AD40-20D2D8E99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45481-13E6-41B1-9FF0-AB8D4F291B1E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C39374-50DD-4CE3-BB9D-C597EEDD3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5A4B31-6620-405B-9749-94826CBC2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8375-E651-464F-9D5B-5141BB81F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17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D652A4-5AE3-48EB-9788-EBDC0286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45481-13E6-41B1-9FF0-AB8D4F291B1E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149E1-DA25-4F44-A26E-E7F8DAB1C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7089B-870F-45A5-9B4D-564D4508C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8375-E651-464F-9D5B-5141BB81F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907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6703C-A8CB-49D5-AA83-FE2CF875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99ABA-4C4A-462B-AB32-6F01ED792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6BA2C6-F120-446F-B221-3AB82FC5D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DCDDDE-EB50-427F-9BD6-186E2F7FE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45481-13E6-41B1-9FF0-AB8D4F291B1E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1B087D-3652-45E4-AF54-C084A082A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0C7CC6-6974-4E8F-99D1-D3BC7456B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8375-E651-464F-9D5B-5141BB81F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029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C50CD-AAA0-480B-8721-92DE182C0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067BB9-5649-47AC-8384-0018C7D4F6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2E3666-1B92-4ACB-806D-DACEF41F3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98131D-EC0D-4662-B262-81F92F506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45481-13E6-41B1-9FF0-AB8D4F291B1E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3F621A-33A9-497B-9D3A-73BA549D5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E949BE-2CC0-41D7-A204-7E315DC24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8375-E651-464F-9D5B-5141BB81F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131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8C5B5B-1511-452F-AE18-F585CA1E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C1074-0E27-419A-B1E5-599963144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7A3B8-A4C6-4107-9AC9-2CE97AA883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45481-13E6-41B1-9FF0-AB8D4F291B1E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70241-6334-42A6-9798-59CAB7792D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FDADE-E1BD-4B94-822D-A1F516FF19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08375-E651-464F-9D5B-5141BB81F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97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91AA46-599A-4082-8B01-4BF0052A85C8}"/>
              </a:ext>
            </a:extLst>
          </p:cNvPr>
          <p:cNvSpPr/>
          <p:nvPr/>
        </p:nvSpPr>
        <p:spPr>
          <a:xfrm>
            <a:off x="2331273" y="1613118"/>
            <a:ext cx="7529453" cy="363176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ZENTANGLE</a:t>
            </a:r>
          </a:p>
          <a:p>
            <a:pPr algn="ctr"/>
            <a:r>
              <a:rPr lang="en-US" sz="115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43EFE5-7198-425D-8576-D5285B43D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50" y="368518"/>
            <a:ext cx="953650" cy="102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76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39CABB-C2E9-44DC-B2BD-DA97647249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42" t="53015" r="15982" b="24849"/>
          <a:stretch/>
        </p:blipFill>
        <p:spPr>
          <a:xfrm>
            <a:off x="8528180" y="3362123"/>
            <a:ext cx="3564293" cy="34470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73B439-FAD4-4948-8C33-3F0777EF7F20}"/>
              </a:ext>
            </a:extLst>
          </p:cNvPr>
          <p:cNvSpPr txBox="1"/>
          <p:nvPr/>
        </p:nvSpPr>
        <p:spPr>
          <a:xfrm>
            <a:off x="328903" y="227370"/>
            <a:ext cx="769542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/>
              <a:t>What is a </a:t>
            </a:r>
            <a:r>
              <a:rPr lang="en-GB" sz="6600" b="1" dirty="0" err="1"/>
              <a:t>Zentangle</a:t>
            </a:r>
            <a:r>
              <a:rPr lang="en-GB" sz="6600" b="1" dirty="0"/>
              <a:t>?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Designed by Rick Roberts and Maria Thomas who live in Massachusetts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They wanted to combine meditation/relaxation with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Each ‘tangle’ pattern has a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However, creating patterns and doodle has existed since cavemen painted drawings on cave walls! Roberts and Thomas simply created they idea of pattern drawing as a relaxation technique and gave it the name ‘</a:t>
            </a:r>
            <a:r>
              <a:rPr lang="en-GB" sz="2400" dirty="0" err="1"/>
              <a:t>zentangle</a:t>
            </a:r>
            <a:r>
              <a:rPr lang="en-GB" sz="2400" dirty="0"/>
              <a:t>’ </a:t>
            </a:r>
          </a:p>
        </p:txBody>
      </p:sp>
    </p:spTree>
    <p:extLst>
      <p:ext uri="{BB962C8B-B14F-4D97-AF65-F5344CB8AC3E}">
        <p14:creationId xmlns:p14="http://schemas.microsoft.com/office/powerpoint/2010/main" val="3091865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79F4D1-5ADC-4067-81EF-0728F86BA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628" y="141412"/>
            <a:ext cx="3573276" cy="35255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A79BCB-EADA-4A9B-93DA-22FA157C60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48"/>
          <a:stretch/>
        </p:blipFill>
        <p:spPr>
          <a:xfrm>
            <a:off x="4754956" y="294290"/>
            <a:ext cx="3465523" cy="2812804"/>
          </a:xfrm>
          <a:prstGeom prst="rect">
            <a:avLst/>
          </a:prstGeom>
        </p:spPr>
      </p:pic>
      <p:pic>
        <p:nvPicPr>
          <p:cNvPr id="1026" name="Picture 2" descr="Zentangle pattern drawing&quot; Greeting Card by miasdrawings | Redbubble">
            <a:extLst>
              <a:ext uri="{FF2B5EF4-FFF2-40B4-BE49-F238E27FC236}">
                <a16:creationId xmlns:a16="http://schemas.microsoft.com/office/drawing/2014/main" id="{490E4C35-9680-481C-A6F1-1B1923861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2" t="14145" r="22813" b="16296"/>
          <a:stretch/>
        </p:blipFill>
        <p:spPr bwMode="auto">
          <a:xfrm>
            <a:off x="2831596" y="294290"/>
            <a:ext cx="1971302" cy="29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5104AB-6B48-4693-AA34-982BBAF16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85" y="2938324"/>
            <a:ext cx="2600545" cy="34718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5BC3BB-76EE-4C50-859A-73726C4D75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9586" y="3750907"/>
            <a:ext cx="4236398" cy="29076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0DE9D1-B38A-42D0-98E0-EBB4E32D490A}"/>
              </a:ext>
            </a:extLst>
          </p:cNvPr>
          <p:cNvSpPr txBox="1"/>
          <p:nvPr/>
        </p:nvSpPr>
        <p:spPr>
          <a:xfrm>
            <a:off x="262759" y="294290"/>
            <a:ext cx="2753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Black and White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580557-F5F0-4FDE-BD51-9108147EB5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4122"/>
          <a:stretch/>
        </p:blipFill>
        <p:spPr>
          <a:xfrm>
            <a:off x="3714297" y="3265937"/>
            <a:ext cx="2940796" cy="342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00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37C4B6-7394-4355-A0B0-8FB567072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540"/>
          <a:stretch/>
        </p:blipFill>
        <p:spPr>
          <a:xfrm>
            <a:off x="4004976" y="2892392"/>
            <a:ext cx="1952625" cy="1791575"/>
          </a:xfrm>
          <a:prstGeom prst="rect">
            <a:avLst/>
          </a:prstGeom>
        </p:spPr>
      </p:pic>
      <p:pic>
        <p:nvPicPr>
          <p:cNvPr id="2050" name="Picture 2" descr="Wild Colourful Zentangle Art in 2020 | Zentangle art, Colorful art, Art">
            <a:extLst>
              <a:ext uri="{FF2B5EF4-FFF2-40B4-BE49-F238E27FC236}">
                <a16:creationId xmlns:a16="http://schemas.microsoft.com/office/drawing/2014/main" id="{19FD3C16-A03A-4BDC-861C-5FAA973C8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888" y="1964483"/>
            <a:ext cx="3125875" cy="435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DB4AF-5471-4E48-9BEE-8D146D453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189" y="4805848"/>
            <a:ext cx="4234019" cy="1885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0B12C0-A537-43BE-B721-39E0661BD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344" y="270462"/>
            <a:ext cx="1847850" cy="2466975"/>
          </a:xfrm>
          <a:prstGeom prst="rect">
            <a:avLst/>
          </a:prstGeom>
        </p:spPr>
      </p:pic>
      <p:pic>
        <p:nvPicPr>
          <p:cNvPr id="2052" name="Picture 4" descr="Nessuna descrizione della foto disponibile. | Mandala design art, Feather  drawing, Feather art">
            <a:extLst>
              <a:ext uri="{FF2B5EF4-FFF2-40B4-BE49-F238E27FC236}">
                <a16:creationId xmlns:a16="http://schemas.microsoft.com/office/drawing/2014/main" id="{71B2BD56-7A49-4C13-AFE4-F7BCDDFE6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47" y="1324751"/>
            <a:ext cx="3563938" cy="313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AA11F9-4E6C-4992-8931-D7D829111D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6792" y="270462"/>
            <a:ext cx="1895475" cy="2419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410A2D-D220-4D32-A350-376C5F0864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958" t="50000" r="8208"/>
          <a:stretch/>
        </p:blipFill>
        <p:spPr>
          <a:xfrm>
            <a:off x="6208257" y="255300"/>
            <a:ext cx="3693924" cy="1248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608A10-5AE1-4686-B4DF-49C0BC934B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5170" y="3429000"/>
            <a:ext cx="2171700" cy="28955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44789B-3520-4ADD-A7B9-DF9333EBDD6C}"/>
              </a:ext>
            </a:extLst>
          </p:cNvPr>
          <p:cNvSpPr txBox="1"/>
          <p:nvPr/>
        </p:nvSpPr>
        <p:spPr>
          <a:xfrm>
            <a:off x="206774" y="303621"/>
            <a:ext cx="3721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/>
              <a:t>Colourful</a:t>
            </a:r>
          </a:p>
        </p:txBody>
      </p:sp>
    </p:spTree>
    <p:extLst>
      <p:ext uri="{BB962C8B-B14F-4D97-AF65-F5344CB8AC3E}">
        <p14:creationId xmlns:p14="http://schemas.microsoft.com/office/powerpoint/2010/main" val="3810740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BA79F-A5B8-4F14-A451-8E62C937D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800" b="1" dirty="0">
                <a:latin typeface="+mn-lt"/>
              </a:rPr>
              <a:t>Step – by - step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BA824E-A4DB-401D-89FE-B59B6635D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14" y="3108018"/>
            <a:ext cx="4892779" cy="3190454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9680AB-7FD7-40C5-9336-CB2A07E55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14" y="1325563"/>
            <a:ext cx="4570628" cy="145495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29FAB7-3199-49D7-A5FC-5A796FE6C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868" y="90585"/>
            <a:ext cx="3281119" cy="2587301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AF9370-5EB4-4AF8-9D9B-028FD8E1A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9402" y="90585"/>
            <a:ext cx="3357757" cy="2587301"/>
          </a:xfrm>
          <a:prstGeom prst="rect">
            <a:avLst/>
          </a:prstGeom>
          <a:ln w="57150">
            <a:solidFill>
              <a:srgbClr val="FF00F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70BEC4-ECB9-45F3-A5E9-DB6D1A4266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9981" y="2871107"/>
            <a:ext cx="5938643" cy="1325563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D232E7-5D6B-45F6-9879-98A17D0906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991"/>
          <a:stretch/>
        </p:blipFill>
        <p:spPr>
          <a:xfrm>
            <a:off x="5947778" y="4436214"/>
            <a:ext cx="2645715" cy="2331201"/>
          </a:xfrm>
          <a:prstGeom prst="rect">
            <a:avLst/>
          </a:prstGeom>
          <a:ln w="57150">
            <a:solidFill>
              <a:srgbClr val="00FFFF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6343BF-4F1C-4251-97E5-C0D33C6EA6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0699" y="4417643"/>
            <a:ext cx="2443357" cy="2349772"/>
          </a:xfrm>
          <a:prstGeom prst="rect">
            <a:avLst/>
          </a:prstGeom>
          <a:ln w="57150">
            <a:solidFill>
              <a:srgbClr val="CC00CC"/>
            </a:solidFill>
          </a:ln>
        </p:spPr>
      </p:pic>
    </p:spTree>
    <p:extLst>
      <p:ext uri="{BB962C8B-B14F-4D97-AF65-F5344CB8AC3E}">
        <p14:creationId xmlns:p14="http://schemas.microsoft.com/office/powerpoint/2010/main" val="1154972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82</Words>
  <Application>Microsoft Office PowerPoint</Application>
  <PresentationFormat>Widescreen</PresentationFormat>
  <Paragraphs>13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Step – by - step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Mackay, Caitlin Anna</dc:creator>
  <cp:lastModifiedBy>Naomi Lloyd</cp:lastModifiedBy>
  <cp:revision>6</cp:revision>
  <dcterms:created xsi:type="dcterms:W3CDTF">2020-11-02T21:48:16Z</dcterms:created>
  <dcterms:modified xsi:type="dcterms:W3CDTF">2020-11-13T20:58:11Z</dcterms:modified>
</cp:coreProperties>
</file>