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C861-92A7-43FC-B001-61D2B0F12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8279-0EAB-4979-B01D-DB2C48DAC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AF19-1A5F-4EA6-8B83-1AAD7465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9F864-E35D-4522-AF81-BA10CF32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44576-6D2E-4A6F-97CD-995C28EF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2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3626-2169-4468-99E4-51942367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43B42-2161-45C5-9AFB-DDA1F654B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71A2-A8EC-4EEC-99F5-8B7A3031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44F93-73D0-485B-94F8-30F4FE2F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FE26-8E2D-4F13-B8A3-5FB264C4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7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9EC29-2DD0-4DFD-A7DE-F1127D6D1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E2B5A-880F-423A-9BA9-3316D9078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D5A04-45B1-493B-9CBB-366AF744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A8619-D3A8-49A1-B16D-D87B711C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61F1-0871-46FB-868D-0A59D986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4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20C3-9EDA-4645-B2C6-A417331B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6653-CC20-4DAE-A6EF-9EBE781B5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110D0-B9B9-4098-8420-4CBCF692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115A2-58A0-46F2-B265-6A1EAC09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E9C92-9480-44B8-85C0-41A1B3EE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3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B501-EA55-4689-84FB-6B841EAD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02745-AAE6-4846-81F5-B57C29EE8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5683A-E05E-4F36-803A-3B5BF7D3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4B236-2786-4695-AA3A-38F8F0B0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0149-B5DA-4FC9-99FA-607DADF8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4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692B-4D4E-499C-8CCF-1E7D6BBC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A48A7-96BB-4BE6-A192-F809D0D4B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1451C-D840-4FDF-A8E3-EB37E6624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162CC-8FF8-4DCE-83F3-144A552C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96440-4AC9-4CDD-A9E1-C4A7D547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3EDE2-757B-40D0-B90D-8BABCE99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1957-E1A4-4F05-8D44-11EB412D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E17E7-BC21-42A2-9631-9CC00DD2F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614CF-C385-4E44-87E3-D7D8AF026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1A149-905A-4ACD-BA19-E3F32BB80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029AA4-E0E5-4719-A1DC-75758A195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EAFF6-094D-44A7-986B-D554DF5C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2B479-658C-4745-AF36-D1EC1B56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C9A70-3AA2-41A2-8291-5A72BCCD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0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5884-873F-499E-A5FD-F99AF17E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6DCFE-4626-4322-B01D-99E824F7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757D0-11B9-4738-92E5-19A43EB5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C55F8-E187-41A9-A52E-9DA1CA1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2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23823-BFB5-4CE8-8A33-FEDCF0CF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6D088-0794-495B-8782-C210AE78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47731-6A1B-4050-BC4C-865FF89E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9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F9C3-BA66-4FAD-B7C9-DA006C1D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470C6-8E7F-4290-A601-F1DA9FB7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8798B-90B3-454B-B8B5-9534D6C57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D369A-E838-4CE2-B7B3-EBB20B0C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2E6B3-0484-4B16-9DCE-36634F4B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49D2E-68A1-4867-9B85-BFB8432E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60BB-D719-4FEA-8C83-F8D1AA99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C7114-3DB3-48D2-9C50-CDE41BA1A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0775B-442C-412A-81C7-1EF47C669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38E8A-D3CE-44CB-A764-EF0DAA86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8519-533E-4C00-8EE6-C82D5A82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4BE20-0BEE-4CF1-B286-AD72B4AD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8A41C-1C7E-41EB-BD9E-CEF71C38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F7364-785B-47BF-99AB-C60B7D64F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86962-D8B3-4A8B-A7E0-DB2C274BF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E98AD-276B-4C55-9CE4-6EF291EB8EB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AF47-AE45-42DF-A792-154F347C5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055A5-17FE-4B38-8F44-B80C93917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3364-079A-4422-86B5-DDBC37AFC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127B-7C2D-4BB2-9C3C-2BDDC1AE2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314"/>
            <a:ext cx="9144000" cy="1755808"/>
          </a:xfrm>
        </p:spPr>
        <p:txBody>
          <a:bodyPr/>
          <a:lstStyle/>
          <a:p>
            <a:r>
              <a:rPr lang="en-GB" dirty="0"/>
              <a:t>Feather Wings Wall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0D923-441E-4DBC-BB62-247DBC580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2" y="943218"/>
            <a:ext cx="3250279" cy="4170784"/>
          </a:xfrm>
          <a:prstGeom prst="rect">
            <a:avLst/>
          </a:prstGeom>
        </p:spPr>
      </p:pic>
      <p:pic>
        <p:nvPicPr>
          <p:cNvPr id="1026" name="Picture 2" descr="Collaborative art ideas wings - #Art #Collaborative #Ideas #wings |  Collaborative art projects, School art projects, Group art projects">
            <a:extLst>
              <a:ext uri="{FF2B5EF4-FFF2-40B4-BE49-F238E27FC236}">
                <a16:creationId xmlns:a16="http://schemas.microsoft.com/office/drawing/2014/main" id="{F2C9DC3C-DF39-4426-BB69-C740DF0F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38" y="1647048"/>
            <a:ext cx="4574166" cy="51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ighter Days Wings Collaborative Art Project - Senior Services for the  South Sound">
            <a:extLst>
              <a:ext uri="{FF2B5EF4-FFF2-40B4-BE49-F238E27FC236}">
                <a16:creationId xmlns:a16="http://schemas.microsoft.com/office/drawing/2014/main" id="{016ABDB4-FBEE-4C20-B0CD-A7BC0BE1E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81" y="1349512"/>
            <a:ext cx="3388878" cy="21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BE69850-1BE9-44FE-85EC-359DC5EFD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16" y="4098616"/>
            <a:ext cx="3150686" cy="16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E21C0E-B6B7-425C-99A4-5663A4A0F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5793" y="217049"/>
            <a:ext cx="76206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Feather Wings Wall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Feather Wings Wall Examples</dc:title>
  <dc:creator>Mackay, Caitlin Anna</dc:creator>
  <cp:lastModifiedBy>Naomi Lloyd</cp:lastModifiedBy>
  <cp:revision>3</cp:revision>
  <dcterms:created xsi:type="dcterms:W3CDTF">2020-11-05T16:20:22Z</dcterms:created>
  <dcterms:modified xsi:type="dcterms:W3CDTF">2020-11-13T20:51:16Z</dcterms:modified>
</cp:coreProperties>
</file>