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1924B-0A2A-4820-A827-EAA47E31A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9371E-2A2F-4F86-9DE2-8BEA6BDFA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8A4D9-727B-468C-8149-76B5FD4E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038D-73B0-4622-B46C-28EF7E8D864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0349B-2C2E-469D-92D7-310CAA01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5948A-E1ED-4CDE-9995-74DD9BB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00-9194-4E40-970B-50EEE6ED2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6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6B5C-4561-478C-8596-2BF2DFC9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B4A05-2AAD-4B36-8D87-CE1356F46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39441-A157-4522-8AF9-AB81AC32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038D-73B0-4622-B46C-28EF7E8D864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754BE-4D3A-4638-AAD3-D45D8F21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FDEB5-E7C0-4B72-B3A6-5D97BF7F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00-9194-4E40-970B-50EEE6ED2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57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0805E-BFA4-40C4-8EB0-75C24B194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D0112C-A6EF-4119-A732-ACB3CF3A7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B69D-BBF9-43E0-B5E6-8395F481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038D-73B0-4622-B46C-28EF7E8D864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C7C55-504B-47B5-A829-DCCD0D0F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DA817-80A4-4F09-92E9-BF3F34F3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00-9194-4E40-970B-50EEE6ED2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84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293E-8CA0-4482-B060-D4B1F8B9F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6B60E-F396-4696-9D4E-E7F772ED4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F02C2-575A-40DE-B013-75AAE5AF6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038D-73B0-4622-B46C-28EF7E8D864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18091-08FF-42FF-86B6-CE32482A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39D2C-6D06-44C0-A13E-EEA0CE56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00-9194-4E40-970B-50EEE6ED2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6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F009-B924-4ED3-933D-F323ED46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7758E-7FD6-4314-8528-DE8D96A53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74F15-4FD1-4F6F-90D4-039D1815D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038D-73B0-4622-B46C-28EF7E8D864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0FDF3-962B-403B-9908-F6638DB2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BF862-606F-4166-969F-843D7ACD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00-9194-4E40-970B-50EEE6ED2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64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829CD-DCB7-46D5-A945-E6DC5D40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4F584-E1C9-4ED7-BAF9-309F1D976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65FB8-4B0E-4C74-8C2A-5FB0DB044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CF021-79F8-4FC5-B5EE-59ECC446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038D-73B0-4622-B46C-28EF7E8D864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4A9A2-D2DE-4CC0-8F6A-851377CA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DCBFA-1AB9-4A30-A1B2-A3C2ADC6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00-9194-4E40-970B-50EEE6ED2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2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7B6E-D03F-4DE3-B81A-54B0B18A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2DE7D-3B82-45EF-881B-6AAD7B673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84934-D941-4ECB-AB6F-4ED352549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0C0E5-E838-48F3-8889-F66EFD09C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77ACA-C536-40F1-8DDC-AD604AAF9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1744B-5476-49B7-8447-C616A81A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038D-73B0-4622-B46C-28EF7E8D864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71A50A-DCEE-41C2-8358-745817B3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09837E-76D0-40F9-A4E2-2C57A063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00-9194-4E40-970B-50EEE6ED2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67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D2A7-585E-4F79-A65F-7CFDC4CE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92EC1-416B-44AE-9A32-17BE615B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038D-73B0-4622-B46C-28EF7E8D864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E10F9-1C27-4232-8076-DE382583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0C226-1ED6-4102-858C-108E5C80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00-9194-4E40-970B-50EEE6ED2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0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2DDCA2-E00D-419B-B555-831A802E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038D-73B0-4622-B46C-28EF7E8D864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3DBCC-C6FB-48E5-8A49-28C514A6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5F5E6-60DB-4356-ACC3-0297E06E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00-9194-4E40-970B-50EEE6ED2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25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42AA-2269-4467-B610-682EB0A0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18FA0-F090-4909-97A4-D3A3EA234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D8ECA-8DF3-42F4-8E4D-F2D037618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CBC0E-5663-4336-8A13-58931FCF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038D-73B0-4622-B46C-28EF7E8D864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D9CC5-E968-47A7-8108-7B00B785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7F98B-7822-4240-8F5A-04E14BC3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00-9194-4E40-970B-50EEE6ED2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89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72AC-D4B5-40B2-B587-83963049B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B2451-D157-49B7-A27D-39A07F319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7A643-5FF5-48F8-BFEA-1CBE000FA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67090-8916-4395-BF0E-33176F97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038D-73B0-4622-B46C-28EF7E8D864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81D56-6B6B-4F5B-823B-12372B66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2A002-A728-40A5-B935-A009ED4E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00-9194-4E40-970B-50EEE6ED2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FD2FD5-4F29-4730-83DC-FCBE8DB2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0812D-3513-4314-B7E8-D87815638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FD448-2A2F-4212-9E97-4E0A89A74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9038D-73B0-4622-B46C-28EF7E8D8645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A664B-DD32-43E0-B2AA-2683A6105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CEC90-3D7B-40B1-A856-964E89EDC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A1A00-9194-4E40-970B-50EEE6ED2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93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B4D3AF-CD47-4048-B097-7250858ED699}"/>
              </a:ext>
            </a:extLst>
          </p:cNvPr>
          <p:cNvSpPr/>
          <p:nvPr/>
        </p:nvSpPr>
        <p:spPr>
          <a:xfrm>
            <a:off x="12700" y="183636"/>
            <a:ext cx="12166600" cy="66171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Positive Personal Traits</a:t>
            </a:r>
          </a:p>
          <a:p>
            <a:pPr algn="ctr"/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Art and PDMU 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DBC03-0D0F-4A6C-A43B-147B6C62B9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67" b="7493"/>
          <a:stretch/>
        </p:blipFill>
        <p:spPr>
          <a:xfrm>
            <a:off x="3741283" y="1466338"/>
            <a:ext cx="4448175" cy="4051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141BB1-D0B1-4712-9786-536561D8A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22" y="5857429"/>
            <a:ext cx="76206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3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712AC6-F1D0-4D63-BFBB-36DA331732B0}"/>
              </a:ext>
            </a:extLst>
          </p:cNvPr>
          <p:cNvSpPr txBox="1"/>
          <p:nvPr/>
        </p:nvSpPr>
        <p:spPr>
          <a:xfrm rot="1424106">
            <a:off x="4177951" y="3596521"/>
            <a:ext cx="35428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Imaginative</a:t>
            </a:r>
            <a:endParaRPr lang="en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1A9FD-34C1-46AA-9793-4ED9FF124F99}"/>
              </a:ext>
            </a:extLst>
          </p:cNvPr>
          <p:cNvSpPr txBox="1"/>
          <p:nvPr/>
        </p:nvSpPr>
        <p:spPr>
          <a:xfrm>
            <a:off x="6096000" y="2845195"/>
            <a:ext cx="28295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Curious</a:t>
            </a: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449C7-71B8-4574-9FE5-8724A03C0B3B}"/>
              </a:ext>
            </a:extLst>
          </p:cNvPr>
          <p:cNvSpPr txBox="1"/>
          <p:nvPr/>
        </p:nvSpPr>
        <p:spPr>
          <a:xfrm rot="20153777">
            <a:off x="7753679" y="3275806"/>
            <a:ext cx="3591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Risk - taker</a:t>
            </a:r>
            <a:endParaRPr lang="en-GB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0037B8-D660-45AA-BC18-5DF68BA581E3}"/>
              </a:ext>
            </a:extLst>
          </p:cNvPr>
          <p:cNvSpPr txBox="1"/>
          <p:nvPr/>
        </p:nvSpPr>
        <p:spPr>
          <a:xfrm>
            <a:off x="2469515" y="3885069"/>
            <a:ext cx="2742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Fearless</a:t>
            </a:r>
            <a:endParaRPr lang="en-GB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2DC21F-0EFD-4F23-876A-6A166F86D65F}"/>
              </a:ext>
            </a:extLst>
          </p:cNvPr>
          <p:cNvSpPr txBox="1"/>
          <p:nvPr/>
        </p:nvSpPr>
        <p:spPr>
          <a:xfrm rot="20452925">
            <a:off x="27094" y="1578151"/>
            <a:ext cx="3221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Persistent</a:t>
            </a:r>
            <a:endParaRPr lang="en-GB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1F2B4F-9417-469B-94D6-C67B960914A5}"/>
              </a:ext>
            </a:extLst>
          </p:cNvPr>
          <p:cNvSpPr txBox="1"/>
          <p:nvPr/>
        </p:nvSpPr>
        <p:spPr>
          <a:xfrm rot="1327113">
            <a:off x="8619417" y="1535500"/>
            <a:ext cx="36975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Courageous </a:t>
            </a:r>
            <a:endParaRPr lang="en-GB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292727-C320-4F56-AF7A-35752E76053B}"/>
              </a:ext>
            </a:extLst>
          </p:cNvPr>
          <p:cNvSpPr txBox="1"/>
          <p:nvPr/>
        </p:nvSpPr>
        <p:spPr>
          <a:xfrm>
            <a:off x="677248" y="5624883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Self – confident </a:t>
            </a:r>
            <a:endParaRPr lang="en-GB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2ADC64-96FF-4FE1-9B1D-A266D687C9BA}"/>
              </a:ext>
            </a:extLst>
          </p:cNvPr>
          <p:cNvSpPr txBox="1"/>
          <p:nvPr/>
        </p:nvSpPr>
        <p:spPr>
          <a:xfrm rot="762333">
            <a:off x="6091254" y="5722268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Forgiving </a:t>
            </a:r>
            <a:endParaRPr lang="en-GB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8DFE25-DAC5-47F5-B18D-046A6C550CAC}"/>
              </a:ext>
            </a:extLst>
          </p:cNvPr>
          <p:cNvSpPr txBox="1"/>
          <p:nvPr/>
        </p:nvSpPr>
        <p:spPr>
          <a:xfrm>
            <a:off x="2376048" y="2160857"/>
            <a:ext cx="3152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Creative </a:t>
            </a:r>
            <a:endParaRPr lang="en-GB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EFD0A8-219A-4E64-BB54-63583CCEF4B2}"/>
              </a:ext>
            </a:extLst>
          </p:cNvPr>
          <p:cNvSpPr txBox="1"/>
          <p:nvPr/>
        </p:nvSpPr>
        <p:spPr>
          <a:xfrm>
            <a:off x="7661211" y="1984711"/>
            <a:ext cx="3983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Brave</a:t>
            </a:r>
            <a:endParaRPr lang="en-GB" sz="4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C4A1D2-E662-4928-82AD-1F3A99A1EA72}"/>
              </a:ext>
            </a:extLst>
          </p:cNvPr>
          <p:cNvSpPr txBox="1"/>
          <p:nvPr/>
        </p:nvSpPr>
        <p:spPr>
          <a:xfrm rot="1924664">
            <a:off x="9174135" y="5248185"/>
            <a:ext cx="24237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Original</a:t>
            </a:r>
            <a:endParaRPr lang="en-GB" sz="4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FADD35-E78F-475B-9DC2-C0B3A32C3A5C}"/>
              </a:ext>
            </a:extLst>
          </p:cNvPr>
          <p:cNvSpPr txBox="1"/>
          <p:nvPr/>
        </p:nvSpPr>
        <p:spPr>
          <a:xfrm rot="1625612">
            <a:off x="151960" y="4279722"/>
            <a:ext cx="35676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Empathetic </a:t>
            </a:r>
            <a:endParaRPr lang="en-GB" sz="4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92CD4E-9A16-40DB-A071-978C82986121}"/>
              </a:ext>
            </a:extLst>
          </p:cNvPr>
          <p:cNvSpPr/>
          <p:nvPr/>
        </p:nvSpPr>
        <p:spPr>
          <a:xfrm>
            <a:off x="2782114" y="179295"/>
            <a:ext cx="63345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Positive Personal Trait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49566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F3E3-E9C4-4BB1-AEFB-2A0BE0B5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Background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02225-8A52-470B-9E0F-59FBFA82C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49" y="157369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GB" sz="1800" dirty="0">
                <a:effectLst/>
                <a:latin typeface="Sassoon Sans Std"/>
                <a:ea typeface="Times New Roman" panose="02020603050405020304" pitchFamily="18" charset="0"/>
                <a:cs typeface="Arial" panose="020B0604020202020204" pitchFamily="34" charset="0"/>
              </a:rPr>
              <a:t>1. Place intersecting strips of masking tape across a piece of white card</a:t>
            </a:r>
            <a:endParaRPr lang="en-GB" sz="18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GB" sz="1800" dirty="0">
                <a:effectLst/>
                <a:latin typeface="Sassoon Sans Std"/>
                <a:ea typeface="Times New Roman" panose="02020603050405020304" pitchFamily="18" charset="0"/>
                <a:cs typeface="Arial" panose="020B0604020202020204" pitchFamily="34" charset="0"/>
              </a:rPr>
              <a:t>2. Paint over the entire page. </a:t>
            </a:r>
            <a:endParaRPr lang="en-GB" sz="1800" dirty="0">
              <a:latin typeface="Sassoon Sans Std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n-GB" sz="1800" dirty="0">
                <a:effectLst/>
                <a:latin typeface="Sassoon Sans Std"/>
                <a:ea typeface="Times New Roman" panose="02020603050405020304" pitchFamily="18" charset="0"/>
                <a:cs typeface="Arial" panose="020B0604020202020204" pitchFamily="34" charset="0"/>
              </a:rPr>
              <a:t>use one colour if they want to do multi-coloured paint splatters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n-GB" sz="1800" dirty="0">
                <a:effectLst/>
                <a:latin typeface="Sassoon Sans Std"/>
                <a:ea typeface="Times New Roman" panose="02020603050405020304" pitchFamily="18" charset="0"/>
                <a:cs typeface="Arial" panose="020B0604020202020204" pitchFamily="34" charset="0"/>
              </a:rPr>
              <a:t>paint a multi-coloured background and then use white/black paint splatters)</a:t>
            </a:r>
            <a:endParaRPr lang="en-GB" sz="18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Sassoon Sans Std"/>
                <a:ea typeface="Times New Roman" panose="02020603050405020304" pitchFamily="18" charset="0"/>
                <a:cs typeface="Arial" panose="020B0604020202020204" pitchFamily="34" charset="0"/>
              </a:rPr>
              <a:t>3. Splatter paint over the entire page;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n-GB" sz="1800" dirty="0">
                <a:effectLst/>
                <a:latin typeface="Sassoon Sans Std"/>
                <a:ea typeface="Times New Roman" panose="02020603050405020304" pitchFamily="18" charset="0"/>
                <a:cs typeface="Arial" panose="020B0604020202020204" pitchFamily="34" charset="0"/>
              </a:rPr>
              <a:t>flicking it off a paintbrush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n-GB" sz="1800" dirty="0">
                <a:effectLst/>
                <a:latin typeface="Sassoon Sans Std"/>
                <a:ea typeface="Times New Roman" panose="02020603050405020304" pitchFamily="18" charset="0"/>
                <a:cs typeface="Arial" panose="020B0604020202020204" pitchFamily="34" charset="0"/>
              </a:rPr>
              <a:t>placing drops onto the page and using a straw to blow the paint in different directions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n-GB" sz="1800" dirty="0">
                <a:effectLst/>
                <a:latin typeface="Sassoon Sans Std"/>
                <a:ea typeface="Times New Roman" panose="02020603050405020304" pitchFamily="18" charset="0"/>
                <a:cs typeface="Arial" panose="020B0604020202020204" pitchFamily="34" charset="0"/>
              </a:rPr>
              <a:t>using the end of a paintbrush to create random dots.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GB" sz="1800" dirty="0">
                <a:latin typeface="Sassoon Sans Std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GB" sz="1800" dirty="0">
                <a:effectLst/>
                <a:latin typeface="Sassoon Sans Std"/>
                <a:ea typeface="Times New Roman" panose="02020603050405020304" pitchFamily="18" charset="0"/>
                <a:cs typeface="Arial" panose="020B0604020202020204" pitchFamily="34" charset="0"/>
              </a:rPr>
              <a:t>Carefully peel off the masking tape to reveal the completed background</a:t>
            </a:r>
            <a:endParaRPr lang="en-GB" sz="18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85C05-783E-441D-839B-864149E6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28" b="9487"/>
          <a:stretch/>
        </p:blipFill>
        <p:spPr>
          <a:xfrm>
            <a:off x="7410768" y="1399592"/>
            <a:ext cx="2234265" cy="2229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ACA87E-49B2-4789-9676-486C62A0E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204" b="4047"/>
          <a:stretch/>
        </p:blipFill>
        <p:spPr>
          <a:xfrm>
            <a:off x="9893349" y="1394927"/>
            <a:ext cx="2274352" cy="2980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62BA0A-DFE5-4651-8EA8-F7899583D5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02" b="6958"/>
          <a:stretch/>
        </p:blipFill>
        <p:spPr>
          <a:xfrm>
            <a:off x="8097197" y="4454541"/>
            <a:ext cx="3365360" cy="23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9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1424B-3777-4E75-9135-9D504C02B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45" b="5806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BC41F9-DE05-4E18-9052-3987E52550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44" r="-2" b="2256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6F3E3-E9C4-4BB1-AEFB-2A0BE0B5F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b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Positive Traits</a:t>
            </a:r>
            <a:endParaRPr lang="en-GB" sz="3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02225-8A52-470B-9E0F-59FBFA82C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Sassoon Sans Std"/>
                <a:cs typeface="Arial" panose="020B0604020202020204" pitchFamily="34" charset="0"/>
              </a:rPr>
              <a:t>Fill in the blank spaces with phrases/words from your worksheet</a:t>
            </a:r>
          </a:p>
          <a:p>
            <a:endParaRPr lang="en-GB" sz="2000" dirty="0">
              <a:latin typeface="Sassoon Sans Std"/>
              <a:cs typeface="Arial" panose="020B0604020202020204" pitchFamily="34" charset="0"/>
            </a:endParaRPr>
          </a:p>
          <a:p>
            <a:r>
              <a:rPr lang="en-GB" sz="2000" dirty="0">
                <a:latin typeface="Sassoon Sans Std"/>
                <a:cs typeface="Arial" panose="020B0604020202020204" pitchFamily="34" charset="0"/>
              </a:rPr>
              <a:t>If there is a positive trait that you have seen in the examples or seen on somebody </a:t>
            </a:r>
            <a:r>
              <a:rPr lang="en-GB" sz="2000" dirty="0" err="1">
                <a:latin typeface="Sassoon Sans Std"/>
                <a:cs typeface="Arial" panose="020B0604020202020204" pitchFamily="34" charset="0"/>
              </a:rPr>
              <a:t>elses</a:t>
            </a:r>
            <a:r>
              <a:rPr lang="en-GB" sz="2000" dirty="0">
                <a:latin typeface="Sassoon Sans Std"/>
                <a:cs typeface="Arial" panose="020B0604020202020204" pitchFamily="34" charset="0"/>
              </a:rPr>
              <a:t> page and it is a positive trait you think you could show more of/ work on, add it to your page as a reminder of what you can achieve!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59219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191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Sassoon Sans Std</vt:lpstr>
      <vt:lpstr>Trebuchet MS</vt:lpstr>
      <vt:lpstr>Office Theme</vt:lpstr>
      <vt:lpstr>PowerPoint Presentation</vt:lpstr>
      <vt:lpstr>PowerPoint Presentation</vt:lpstr>
      <vt:lpstr>Background</vt:lpstr>
      <vt:lpstr>Positive Traits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Mackay, Caitlin Anna</dc:creator>
  <cp:lastModifiedBy>Naomi Lloyd</cp:lastModifiedBy>
  <cp:revision>4</cp:revision>
  <dcterms:created xsi:type="dcterms:W3CDTF">2020-11-08T20:47:32Z</dcterms:created>
  <dcterms:modified xsi:type="dcterms:W3CDTF">2020-11-13T21:00:11Z</dcterms:modified>
</cp:coreProperties>
</file>