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8" r:id="rId6"/>
    <p:sldId id="273" r:id="rId7"/>
    <p:sldId id="274" r:id="rId8"/>
    <p:sldId id="269" r:id="rId9"/>
    <p:sldId id="261" r:id="rId10"/>
    <p:sldId id="270" r:id="rId11"/>
    <p:sldId id="256" r:id="rId12"/>
    <p:sldId id="271" r:id="rId13"/>
    <p:sldId id="265" r:id="rId14"/>
    <p:sldId id="275" r:id="rId15"/>
    <p:sldId id="279" r:id="rId16"/>
    <p:sldId id="280" r:id="rId17"/>
    <p:sldId id="27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794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64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79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391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32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8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68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94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627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926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B64F12-8CEA-4BB9-AF3F-623870E0F23E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CF2056-A7D0-4DB1-BF55-AC8A2E762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06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Play based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Foundation Stage and KS1 – Advice for SBW</a:t>
            </a:r>
          </a:p>
        </p:txBody>
      </p:sp>
    </p:spTree>
    <p:extLst>
      <p:ext uri="{BB962C8B-B14F-4D97-AF65-F5344CB8AC3E}">
        <p14:creationId xmlns:p14="http://schemas.microsoft.com/office/powerpoint/2010/main" val="17525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623887"/>
            <a:ext cx="107727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93212"/>
            <a:ext cx="10058400" cy="6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320"/>
            <a:ext cx="9860683" cy="61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3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610088" cy="1371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Check list:              Written observations: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014194"/>
            <a:ext cx="4754880" cy="3942104"/>
          </a:xfrm>
        </p:spPr>
        <p:txBody>
          <a:bodyPr/>
          <a:lstStyle/>
          <a:p>
            <a:r>
              <a:rPr lang="en-US" altLang="en-US" dirty="0"/>
              <a:t>The simplest form of observation where the observer checks off listed behaviours. 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014194"/>
            <a:ext cx="4754880" cy="4201879"/>
          </a:xfrm>
        </p:spPr>
        <p:txBody>
          <a:bodyPr/>
          <a:lstStyle/>
          <a:p>
            <a:r>
              <a:rPr lang="en-US" dirty="0" smtClean="0"/>
              <a:t>Written notes in a notebook or on Post-It notes which you might add to a file page in your assessment folder.</a:t>
            </a:r>
            <a:endParaRPr lang="en-GB" dirty="0"/>
          </a:p>
        </p:txBody>
      </p:sp>
      <p:pic>
        <p:nvPicPr>
          <p:cNvPr id="7" name="Picture 12" descr="C:\Documents and Settings\Bruce\My Documents\My Pictures\check 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60" y="3243364"/>
            <a:ext cx="2781997" cy="27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379 Free CC0 Notebook Stock Photos - StockSnap.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r="18358" b="11698"/>
          <a:stretch/>
        </p:blipFill>
        <p:spPr bwMode="auto">
          <a:xfrm>
            <a:off x="6373368" y="4297930"/>
            <a:ext cx="2287605" cy="21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keep track of blog post ideas using sticky notes idea bank quick simple editorial calendar blogging schedule routine inspiration diy using an empty not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354" y="3098320"/>
            <a:ext cx="2818534" cy="21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Enjoy SBW!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76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for 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3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5386-0D99-401D-A133-964DDC08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F6816-4619-457B-BDB7-BE6D954D9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744BC-ADA5-440D-B246-8B74D185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3" y="185197"/>
            <a:ext cx="9711267" cy="65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2D5F-CF0C-4355-9626-C4D339D2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6F29-8622-4CBC-83E3-95BDCFA04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2E3B7-12FC-4FFD-A1F9-636645FE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26" y="35114"/>
            <a:ext cx="9821348" cy="678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Exciting play!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6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colgan661\AppData\Local\Microsoft\Windows\Temporary Internet Files\Content.Word\IMG_08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3" y="349936"/>
            <a:ext cx="3986101" cy="308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rcolgan661\AppData\Local\Microsoft\Windows\Temporary Internet Files\Content.Word\IMG_08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01" y="205946"/>
            <a:ext cx="4539050" cy="317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rcolgan661\AppData\Local\Microsoft\Windows\Temporary Internet Files\Content.Word\IMG_08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95" y="2718487"/>
            <a:ext cx="3615905" cy="315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colgan661\AppData\Local\Microsoft\Windows\Temporary Internet Files\Content.Word\IMG_08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1" y="3679207"/>
            <a:ext cx="3229404" cy="278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colgan661\AppData\Local\Microsoft\Windows\Temporary Internet Files\Content.Word\IMG_08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61" y="3754900"/>
            <a:ext cx="3843974" cy="263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3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Organising children and 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7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0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50afc5-a7b5-43ae-adc9-62058776b1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6B23EB978E7649B2720F93B45B428F" ma:contentTypeVersion="18" ma:contentTypeDescription="Create a new document." ma:contentTypeScope="" ma:versionID="4b880565fabcd7e0895ff8ab3f4b402e">
  <xsd:schema xmlns:xsd="http://www.w3.org/2001/XMLSchema" xmlns:xs="http://www.w3.org/2001/XMLSchema" xmlns:p="http://schemas.microsoft.com/office/2006/metadata/properties" xmlns:ns3="93e4673e-98e7-465e-a52f-de3f2221fc2a" xmlns:ns4="5450afc5-a7b5-43ae-adc9-62058776b184" targetNamespace="http://schemas.microsoft.com/office/2006/metadata/properties" ma:root="true" ma:fieldsID="0557070a62727d53a0c5314d20e4ff94" ns3:_="" ns4:_="">
    <xsd:import namespace="93e4673e-98e7-465e-a52f-de3f2221fc2a"/>
    <xsd:import namespace="5450afc5-a7b5-43ae-adc9-62058776b1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4673e-98e7-465e-a52f-de3f2221fc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0afc5-a7b5-43ae-adc9-62058776b1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64D44-22FD-4BCD-B2FB-475D4BA764FD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450afc5-a7b5-43ae-adc9-62058776b184"/>
    <ds:schemaRef ds:uri="http://purl.org/dc/terms/"/>
    <ds:schemaRef ds:uri="http://schemas.microsoft.com/office/2006/documentManagement/types"/>
    <ds:schemaRef ds:uri="93e4673e-98e7-465e-a52f-de3f2221fc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6D5D6A-1F00-48CD-840D-D4F729ECE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D9769D-7103-4DFE-91F6-95E61EF1F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4673e-98e7-465e-a52f-de3f2221fc2a"/>
    <ds:schemaRef ds:uri="5450afc5-a7b5-43ae-adc9-62058776b1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112</TotalTime>
  <Words>67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Garamond</vt:lpstr>
      <vt:lpstr>Savon</vt:lpstr>
      <vt:lpstr>Play based learning</vt:lpstr>
      <vt:lpstr>Planning for play</vt:lpstr>
      <vt:lpstr>PowerPoint Presentation</vt:lpstr>
      <vt:lpstr>PowerPoint Presentation</vt:lpstr>
      <vt:lpstr>Exciting play!</vt:lpstr>
      <vt:lpstr>PowerPoint Presentation</vt:lpstr>
      <vt:lpstr>Organising children and play</vt:lpstr>
      <vt:lpstr>PowerPoint Presentation</vt:lpstr>
      <vt:lpstr>Assessing play</vt:lpstr>
      <vt:lpstr>PowerPoint Presentation</vt:lpstr>
      <vt:lpstr>PowerPoint Presentation</vt:lpstr>
      <vt:lpstr>PowerPoint Presentation</vt:lpstr>
      <vt:lpstr>PowerPoint Presentation</vt:lpstr>
      <vt:lpstr>Check list:              Written observations:</vt:lpstr>
      <vt:lpstr>Enjoy SBW!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based learning</dc:title>
  <dc:creator>Dunn, Jill</dc:creator>
  <cp:lastModifiedBy>Dunn, Jill</cp:lastModifiedBy>
  <cp:revision>9</cp:revision>
  <dcterms:created xsi:type="dcterms:W3CDTF">2017-01-17T15:30:22Z</dcterms:created>
  <dcterms:modified xsi:type="dcterms:W3CDTF">2024-01-23T21:04:59Z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0x010100126B23EB978E7649B2720F93B45B428F</vt:lpwstr>
  </property>
</Properties>
</file>